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7" r:id="rId4"/>
    <p:sldId id="308" r:id="rId6"/>
    <p:sldId id="800" r:id="rId7"/>
    <p:sldId id="475" r:id="rId8"/>
    <p:sldId id="824" r:id="rId9"/>
    <p:sldId id="809" r:id="rId10"/>
    <p:sldId id="699" r:id="rId11"/>
    <p:sldId id="353" r:id="rId12"/>
    <p:sldId id="595" r:id="rId13"/>
    <p:sldId id="685" r:id="rId14"/>
    <p:sldId id="686" r:id="rId15"/>
    <p:sldId id="283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1" Type="http://schemas.openxmlformats.org/officeDocument/2006/relationships/theme" Target="../theme/theme2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27.png"/><Relationship Id="rId17" Type="http://schemas.openxmlformats.org/officeDocument/2006/relationships/image" Target="../media/image26.png"/><Relationship Id="rId16" Type="http://schemas.openxmlformats.org/officeDocument/2006/relationships/image" Target="../media/image25.png"/><Relationship Id="rId15" Type="http://schemas.openxmlformats.org/officeDocument/2006/relationships/image" Target="../media/image24.png"/><Relationship Id="rId14" Type="http://schemas.openxmlformats.org/officeDocument/2006/relationships/image" Target="../media/image23.png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jpeg"/><Relationship Id="rId8" Type="http://schemas.openxmlformats.org/officeDocument/2006/relationships/image" Target="../media/image35.jpeg"/><Relationship Id="rId7" Type="http://schemas.openxmlformats.org/officeDocument/2006/relationships/image" Target="../media/image34.jpeg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39.jpeg"/><Relationship Id="rId11" Type="http://schemas.openxmlformats.org/officeDocument/2006/relationships/image" Target="../media/image38.jpeg"/><Relationship Id="rId10" Type="http://schemas.openxmlformats.org/officeDocument/2006/relationships/image" Target="../media/image37.jpeg"/><Relationship Id="rId1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jpeg"/><Relationship Id="rId8" Type="http://schemas.openxmlformats.org/officeDocument/2006/relationships/image" Target="../media/image47.jpeg"/><Relationship Id="rId7" Type="http://schemas.openxmlformats.org/officeDocument/2006/relationships/image" Target="../media/image46.jpeg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7" Type="http://schemas.openxmlformats.org/officeDocument/2006/relationships/notesSlide" Target="../notesSlides/notesSlide3.xml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54.jpeg"/><Relationship Id="rId14" Type="http://schemas.openxmlformats.org/officeDocument/2006/relationships/image" Target="../media/image53.jpeg"/><Relationship Id="rId13" Type="http://schemas.openxmlformats.org/officeDocument/2006/relationships/image" Target="../media/image52.jpeg"/><Relationship Id="rId12" Type="http://schemas.openxmlformats.org/officeDocument/2006/relationships/image" Target="../media/image51.jpeg"/><Relationship Id="rId11" Type="http://schemas.openxmlformats.org/officeDocument/2006/relationships/image" Target="../media/image50.jpeg"/><Relationship Id="rId10" Type="http://schemas.openxmlformats.org/officeDocument/2006/relationships/image" Target="../media/image49.jpeg"/><Relationship Id="rId1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jpeg"/><Relationship Id="rId8" Type="http://schemas.openxmlformats.org/officeDocument/2006/relationships/image" Target="../media/image62.jpeg"/><Relationship Id="rId7" Type="http://schemas.openxmlformats.org/officeDocument/2006/relationships/image" Target="../media/image61.jpeg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70.jpeg"/><Relationship Id="rId15" Type="http://schemas.openxmlformats.org/officeDocument/2006/relationships/image" Target="../media/image69.jpeg"/><Relationship Id="rId14" Type="http://schemas.openxmlformats.org/officeDocument/2006/relationships/image" Target="../media/image68.jpeg"/><Relationship Id="rId13" Type="http://schemas.openxmlformats.org/officeDocument/2006/relationships/image" Target="../media/image67.jpeg"/><Relationship Id="rId12" Type="http://schemas.openxmlformats.org/officeDocument/2006/relationships/image" Target="../media/image66.jpeg"/><Relationship Id="rId11" Type="http://schemas.openxmlformats.org/officeDocument/2006/relationships/image" Target="../media/image65.jpeg"/><Relationship Id="rId10" Type="http://schemas.openxmlformats.org/officeDocument/2006/relationships/image" Target="../media/image64.jpeg"/><Relationship Id="rId1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71.png"/></Relationships>
</file>